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70" r:id="rId4"/>
    <p:sldId id="294" r:id="rId5"/>
    <p:sldId id="281" r:id="rId6"/>
    <p:sldId id="296" r:id="rId7"/>
    <p:sldId id="288" r:id="rId8"/>
    <p:sldId id="295" r:id="rId9"/>
    <p:sldId id="292" r:id="rId10"/>
    <p:sldId id="289" r:id="rId11"/>
    <p:sldId id="290" r:id="rId12"/>
    <p:sldId id="29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EED"/>
    <a:srgbClr val="C1E9E9"/>
    <a:srgbClr val="FF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0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DF9-6EBB-44DF-A4AC-67A31C02F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B2A3A-A343-42A2-A1F3-EEF8575B8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9493F-2544-4CC4-938A-3B002F43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8193B-8814-41E5-A442-E822126A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E2227-E492-4FBB-918D-894D6FC8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DAB1-8F1B-4173-8C07-79AF8BBF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E4AD9-6D63-4417-A446-8D71AF95C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6001B-5B59-4189-B9FB-ABDE758D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C3CC-7761-43A0-A5A4-404C9C9F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CC9D7-2B36-48CE-A823-F0F453A8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9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F5FD42-3A09-4362-89A4-9C3763258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DE187-7998-467D-99AC-F3347CA39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9370A-39F1-4719-B202-937389CC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52B2B-CC88-4E60-80E5-59FEFF8BA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E8126-8BB1-4E52-A86C-526C0694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E42F-EEE9-4EFD-9321-D2AC4F8A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0095-FA4E-4089-BB5F-54A2A47A3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45BC-6FA7-49F2-B7CF-2D22E8E9A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9338-266E-4FC2-BEFD-095A2255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53311-7482-4F40-BAC2-7EBDA55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9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805D-ACE2-44A4-A1B6-568F6EA5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3BF50-2D4D-494C-8969-94EABF9C6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EEA99-6C22-4CC0-8B92-3A3B5DB7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DF8E0-4E06-4246-886A-E02CDD9A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F7955-A50C-4BF4-9C71-6F34A016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0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EA5F-37F2-4A0E-872C-3510E1DF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AD193-E285-41AD-9838-F4F5BE915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444E0-5176-4E14-BB44-F04B4322F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FD6C0-3AF0-4802-8972-32112F07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092B4-DA9A-48D7-AC96-3D039ED0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06158-4524-4738-AC4A-6BA0B05F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97A3-0A4B-42C1-B2CA-0EF15008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A3581-C7E9-4E46-AEC5-0CBC5FF6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38998-6104-457F-92E0-6912B189D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A7A57-DF5C-4B71-8D03-2B6EF8F72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F16F36-2AA3-474E-8C5F-6B04794BB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7CF1A-C1A7-4BB2-B1DD-33216D600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42A14-1629-4662-AC8C-3ECD4848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84EB0-C8E4-440A-85E5-C98B362F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7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C8C2F-5C6A-4CE4-95E4-E8F42943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8FE7A1-8743-4F4D-8B8B-79FC132E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F7150-054F-42DC-A4A5-E3D82C140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1FBD8-F84C-488C-8C84-CF431A3E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4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621DD-034F-4464-BFAD-2892B984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1047-860C-4C07-AF8B-780E70E1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BF74C-4F4F-49C0-B09D-8FE677086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1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E90E-F2D2-4DAF-81B6-E24FF49B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8A750-AF5C-4512-930F-C156A2C6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D126F-98E5-4186-979C-4D77ABA75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7F89F-70F0-4EBF-A974-64257EE17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397C6-EE1A-4672-82AE-26EC6C2D7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C8399-0BCC-4EA4-8A63-2CC7E2BC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4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2390-302D-45F2-A4AA-0B54EAEB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C08D9-8B37-4BBA-8E4C-3B7B0F6B3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97C64-CD86-43DA-9CBC-F40893676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7F01D-49D3-44BC-9AB6-428CA968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59A80-7998-4EB8-8D05-A47A2198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4AD30-036B-4FFC-A590-7E60C7C21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8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625176-60DD-453A-B5E6-CA5E79BF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19A0-F6E6-418F-9DB2-6CC9A879E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ACBD-A562-4ACE-BD21-37DA77E74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BA017-DC4F-46B5-BB35-072325214856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0CAC2-55C0-43C5-B214-98F5F9741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82E3F-87DF-4D7A-9582-AA34BA969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59BB5-92F2-452F-8933-1B8D162F9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8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DCD714-7C14-4434-AAF5-CC022D17B671}"/>
              </a:ext>
            </a:extLst>
          </p:cNvPr>
          <p:cNvSpPr/>
          <p:nvPr/>
        </p:nvSpPr>
        <p:spPr>
          <a:xfrm>
            <a:off x="193483" y="159025"/>
            <a:ext cx="11805036" cy="653597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0AF17-458E-475C-9F40-7C2F92C25CBC}"/>
              </a:ext>
            </a:extLst>
          </p:cNvPr>
          <p:cNvSpPr/>
          <p:nvPr/>
        </p:nvSpPr>
        <p:spPr>
          <a:xfrm>
            <a:off x="263718" y="2339024"/>
            <a:ext cx="11664564" cy="1547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DCA66-9E82-4E97-9DFF-FC9A9DA60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3574" y="767107"/>
            <a:ext cx="8334375" cy="1085132"/>
          </a:xfrm>
        </p:spPr>
        <p:txBody>
          <a:bodyPr>
            <a:noAutofit/>
          </a:bodyPr>
          <a:lstStyle/>
          <a:p>
            <a:r>
              <a:rPr lang="en-US" sz="3000" b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WEB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63D03-A48B-466B-A59D-58C391FDDB5B}"/>
              </a:ext>
            </a:extLst>
          </p:cNvPr>
          <p:cNvSpPr txBox="1"/>
          <p:nvPr/>
        </p:nvSpPr>
        <p:spPr>
          <a:xfrm>
            <a:off x="0" y="2808982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BLOG WEBSITE</a:t>
            </a:r>
          </a:p>
          <a:p>
            <a:pPr algn="ctr"/>
            <a:endParaRPr lang="en-US" sz="32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64E97-F0C7-49E1-B360-E5AFF38FC8F0}"/>
              </a:ext>
            </a:extLst>
          </p:cNvPr>
          <p:cNvSpPr txBox="1"/>
          <p:nvPr/>
        </p:nvSpPr>
        <p:spPr>
          <a:xfrm>
            <a:off x="762588" y="4952120"/>
            <a:ext cx="4883315" cy="113877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Students: 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Ngô Hồng Quốc Bảo B1809677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Nguyễn Đặng Hạnh Nhân B1809713</a:t>
            </a:r>
          </a:p>
        </p:txBody>
      </p:sp>
    </p:spTree>
    <p:extLst>
      <p:ext uri="{BB962C8B-B14F-4D97-AF65-F5344CB8AC3E}">
        <p14:creationId xmlns:p14="http://schemas.microsoft.com/office/powerpoint/2010/main" val="107924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CA56-43DC-4CA5-8BFC-382ACB54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20" y="1378915"/>
            <a:ext cx="9788362" cy="46545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E7FC9C-90A8-4759-B322-212DC4C6E223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78F3C5-E340-40FC-9AFC-F738BF967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E58E75BF-74BE-481D-B6E4-A179EE1BE9DC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496A18-9925-44DF-B1EA-9FC0EAE145D8}"/>
              </a:ext>
            </a:extLst>
          </p:cNvPr>
          <p:cNvSpPr txBox="1"/>
          <p:nvPr/>
        </p:nvSpPr>
        <p:spPr>
          <a:xfrm>
            <a:off x="4619220" y="6146499"/>
            <a:ext cx="3763185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1: Create post page	</a:t>
            </a:r>
          </a:p>
        </p:txBody>
      </p:sp>
    </p:spTree>
    <p:extLst>
      <p:ext uri="{BB962C8B-B14F-4D97-AF65-F5344CB8AC3E}">
        <p14:creationId xmlns:p14="http://schemas.microsoft.com/office/powerpoint/2010/main" val="2040241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37A635-B36E-403B-A653-E65529E08493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B141F2-0FA6-41E4-A9F2-8D02B0F20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19979013-A042-44CC-B463-E19E4A4C729D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8978DD-1A71-4FED-98A9-A92B3409CBED}"/>
              </a:ext>
            </a:extLst>
          </p:cNvPr>
          <p:cNvSpPr txBox="1"/>
          <p:nvPr/>
        </p:nvSpPr>
        <p:spPr>
          <a:xfrm>
            <a:off x="3949883" y="6198980"/>
            <a:ext cx="4292234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1: Update post page	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7DFB10-D25D-489E-812F-4FD2FD0903CA}"/>
              </a:ext>
            </a:extLst>
          </p:cNvPr>
          <p:cNvGrpSpPr/>
          <p:nvPr/>
        </p:nvGrpSpPr>
        <p:grpSpPr>
          <a:xfrm>
            <a:off x="2470733" y="1167209"/>
            <a:ext cx="6269855" cy="4856324"/>
            <a:chOff x="2044500" y="904703"/>
            <a:chExt cx="6269855" cy="48563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BE48C3-892D-4726-8B4F-A6EE3F71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4500" y="904703"/>
              <a:ext cx="6269855" cy="294292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DF1D62-F42A-433E-AD3C-2C8975BB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4500" y="3847629"/>
              <a:ext cx="6269855" cy="1913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58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5B4F1D-CC10-4874-98FE-525A943405EE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0ED4F-62A7-44C1-9144-DE7720112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23E45D7-A205-45F6-8960-8680A943814D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8A1C1F-3822-474C-9BE9-0C7473BF7DBD}"/>
              </a:ext>
            </a:extLst>
          </p:cNvPr>
          <p:cNvSpPr txBox="1"/>
          <p:nvPr/>
        </p:nvSpPr>
        <p:spPr>
          <a:xfrm>
            <a:off x="4916110" y="6045092"/>
            <a:ext cx="3205263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1: Update profile page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95FC48-2346-40A6-A879-C4C348419A65}"/>
              </a:ext>
            </a:extLst>
          </p:cNvPr>
          <p:cNvGrpSpPr/>
          <p:nvPr/>
        </p:nvGrpSpPr>
        <p:grpSpPr>
          <a:xfrm>
            <a:off x="2437851" y="1210272"/>
            <a:ext cx="7316296" cy="4492051"/>
            <a:chOff x="2437851" y="1210272"/>
            <a:chExt cx="7316296" cy="4492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95E30A-D507-4C00-AFC1-8A563CF9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7852" y="1210272"/>
              <a:ext cx="7316295" cy="35499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57FF7E-9473-4AAA-BF74-2DCFA7614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7851" y="4760259"/>
              <a:ext cx="7316295" cy="942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494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DCD714-7C14-4434-AAF5-CC022D17B671}"/>
              </a:ext>
            </a:extLst>
          </p:cNvPr>
          <p:cNvSpPr/>
          <p:nvPr/>
        </p:nvSpPr>
        <p:spPr>
          <a:xfrm>
            <a:off x="152401" y="120135"/>
            <a:ext cx="11887200" cy="6617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9D1F7-6326-4FA1-8EFA-85A6946E7BB6}"/>
              </a:ext>
            </a:extLst>
          </p:cNvPr>
          <p:cNvGrpSpPr/>
          <p:nvPr/>
        </p:nvGrpSpPr>
        <p:grpSpPr>
          <a:xfrm>
            <a:off x="238125" y="2952750"/>
            <a:ext cx="11715750" cy="1107302"/>
            <a:chOff x="-2" y="3229292"/>
            <a:chExt cx="12192000" cy="11073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F0AF17-458E-475C-9F40-7C2F92C25CBC}"/>
                </a:ext>
              </a:extLst>
            </p:cNvPr>
            <p:cNvSpPr/>
            <p:nvPr/>
          </p:nvSpPr>
          <p:spPr>
            <a:xfrm>
              <a:off x="-2" y="3229292"/>
              <a:ext cx="12192000" cy="1107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E63D03-A48B-466B-A59D-58C391FDDB5B}"/>
                </a:ext>
              </a:extLst>
            </p:cNvPr>
            <p:cNvSpPr txBox="1"/>
            <p:nvPr/>
          </p:nvSpPr>
          <p:spPr>
            <a:xfrm>
              <a:off x="3040853" y="3521333"/>
              <a:ext cx="6110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 YOU.</a:t>
              </a: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BFE2A06E-94C2-4FE1-A14D-8CC0DC7FF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5012" y="717860"/>
            <a:ext cx="8334375" cy="1019150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WEB PROGRAMMING</a:t>
            </a:r>
          </a:p>
        </p:txBody>
      </p:sp>
    </p:spTree>
    <p:extLst>
      <p:ext uri="{BB962C8B-B14F-4D97-AF65-F5344CB8AC3E}">
        <p14:creationId xmlns:p14="http://schemas.microsoft.com/office/powerpoint/2010/main" val="168099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C85A2FA-0624-42E7-8D60-3C2272B79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81123"/>
              </p:ext>
            </p:extLst>
          </p:nvPr>
        </p:nvGraphicFramePr>
        <p:xfrm>
          <a:off x="310238" y="1427358"/>
          <a:ext cx="11571523" cy="50797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105315">
                  <a:extLst>
                    <a:ext uri="{9D8B030D-6E8A-4147-A177-3AD203B41FA5}">
                      <a16:colId xmlns:a16="http://schemas.microsoft.com/office/drawing/2014/main" val="1480268253"/>
                    </a:ext>
                  </a:extLst>
                </a:gridCol>
                <a:gridCol w="2698376">
                  <a:extLst>
                    <a:ext uri="{9D8B030D-6E8A-4147-A177-3AD203B41FA5}">
                      <a16:colId xmlns:a16="http://schemas.microsoft.com/office/drawing/2014/main" val="4293019171"/>
                    </a:ext>
                  </a:extLst>
                </a:gridCol>
                <a:gridCol w="5767832">
                  <a:extLst>
                    <a:ext uri="{9D8B030D-6E8A-4147-A177-3AD203B41FA5}">
                      <a16:colId xmlns:a16="http://schemas.microsoft.com/office/drawing/2014/main" val="2808675566"/>
                    </a:ext>
                  </a:extLst>
                </a:gridCol>
              </a:tblGrid>
              <a:tr h="50779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PRIVILEGE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64900"/>
                  </a:ext>
                </a:extLst>
              </a:tr>
              <a:tr h="431529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a new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21493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up to have privilege of an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49505"/>
                  </a:ext>
                </a:extLst>
              </a:tr>
              <a:tr h="430306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Visitor,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 a post by entering a post’s name/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450598"/>
                  </a:ext>
                </a:extLst>
              </a:tr>
              <a:tr h="403411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posts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Visitor,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all the posts updated by some authors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583582"/>
                  </a:ext>
                </a:extLst>
              </a:tr>
              <a:tr h="420332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post’s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Visitor,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the specific information of a post in 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078185"/>
                  </a:ext>
                </a:extLst>
              </a:tr>
              <a:tr h="420332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Related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Visitor,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 another posts which have same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576539"/>
                  </a:ext>
                </a:extLst>
              </a:tr>
              <a:tr h="420332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Visitor,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Upload/ delete their comments on each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918386"/>
                  </a:ext>
                </a:extLst>
              </a:tr>
              <a:tr h="420332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 management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the 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55317"/>
                  </a:ext>
                </a:extLst>
              </a:tr>
              <a:tr h="420332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Create/ update/ delete the posts.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828871"/>
                  </a:ext>
                </a:extLst>
              </a:tr>
              <a:tr h="420332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Visitor’s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551973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33E59DFE-F02B-445E-9315-860DF2F65193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87CDC2-F2D7-438A-888D-7DE35C9F0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8226A7C2-12F4-4AED-9439-5A8E95E7520D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FUNCTIONS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15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9A9CFA1-06B3-4AD4-ABAA-BE752F98D8BD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417226-B400-4934-9BE5-D3288D7E4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7A4CE998-7C37-4BE8-AEBE-A9A0B95E5607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DATABASE STRUCTURE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ACE1A6B-1EBE-4BD6-BF08-8FE9F593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9" y="2009774"/>
            <a:ext cx="11571524" cy="35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9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9A9CFA1-06B3-4AD4-ABAA-BE752F98D8BD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417226-B400-4934-9BE5-D3288D7E4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7A4CE998-7C37-4BE8-AEBE-A9A0B95E5607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TECHNICALITY</a:t>
              </a: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FBA814-8E2D-4012-86AE-E361AA8D75F6}"/>
              </a:ext>
            </a:extLst>
          </p:cNvPr>
          <p:cNvSpPr txBox="1"/>
          <p:nvPr/>
        </p:nvSpPr>
        <p:spPr>
          <a:xfrm>
            <a:off x="809626" y="1513946"/>
            <a:ext cx="10643512" cy="30931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Frameworks / Libraries: Django v3.2.8, Bootstrap, jQuery v3.5.1, CKEditor5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Languages: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v3.9.6,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Ajax</a:t>
            </a:r>
          </a:p>
          <a:p>
            <a:pPr>
              <a:lnSpc>
                <a:spcPct val="150000"/>
              </a:lnSpc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42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8DB442-0B52-4E52-8CD6-FCCEB5EFA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63" t="5739" r="23768" b="5707"/>
          <a:stretch/>
        </p:blipFill>
        <p:spPr>
          <a:xfrm>
            <a:off x="744071" y="1657803"/>
            <a:ext cx="4840941" cy="3787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2204C0-090A-4516-9936-19DBDA81C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8" t="10154" r="18212" b="11454"/>
          <a:stretch/>
        </p:blipFill>
        <p:spPr>
          <a:xfrm>
            <a:off x="6096000" y="1887070"/>
            <a:ext cx="5582172" cy="30838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0CF5A43-32E9-4009-BBDE-E4F07ED450E1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3230C87-4DC8-4460-B780-6FF8E7D3F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8B83F4B2-ADCF-4B12-AB85-96E336929C2C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98B1DC-55F3-4D61-8E17-D3C59661C352}"/>
              </a:ext>
            </a:extLst>
          </p:cNvPr>
          <p:cNvSpPr txBox="1"/>
          <p:nvPr/>
        </p:nvSpPr>
        <p:spPr>
          <a:xfrm>
            <a:off x="4233742" y="5922191"/>
            <a:ext cx="3437645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1: Authentication page	</a:t>
            </a:r>
          </a:p>
        </p:txBody>
      </p:sp>
    </p:spTree>
    <p:extLst>
      <p:ext uri="{BB962C8B-B14F-4D97-AF65-F5344CB8AC3E}">
        <p14:creationId xmlns:p14="http://schemas.microsoft.com/office/powerpoint/2010/main" val="249398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63DB74B-EB55-4580-8B4E-9F4EA1013872}"/>
              </a:ext>
            </a:extLst>
          </p:cNvPr>
          <p:cNvSpPr txBox="1"/>
          <p:nvPr/>
        </p:nvSpPr>
        <p:spPr>
          <a:xfrm>
            <a:off x="1464213" y="6293369"/>
            <a:ext cx="3933998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1: Top of the homepage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2963D-1457-4EEF-88A2-9DD0FD862695}"/>
              </a:ext>
            </a:extLst>
          </p:cNvPr>
          <p:cNvSpPr txBox="1"/>
          <p:nvPr/>
        </p:nvSpPr>
        <p:spPr>
          <a:xfrm>
            <a:off x="7367970" y="6293369"/>
            <a:ext cx="3435138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2: Rest of the homepage	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F47E64-6DFF-4261-855D-2C5016BDA56E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32F46B6-2284-424D-A5FF-73100BEB4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DB64BB34-AA39-42F8-B663-9B73AD88DD64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9573B1-3E08-4FED-90CD-EB3086DCDD4F}"/>
              </a:ext>
            </a:extLst>
          </p:cNvPr>
          <p:cNvGrpSpPr/>
          <p:nvPr/>
        </p:nvGrpSpPr>
        <p:grpSpPr>
          <a:xfrm>
            <a:off x="310238" y="1125323"/>
            <a:ext cx="5592446" cy="5014158"/>
            <a:chOff x="218798" y="1286247"/>
            <a:chExt cx="5592446" cy="50141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87C572-AC41-4DF4-AA96-3B4982DDB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798" y="1286247"/>
              <a:ext cx="5592446" cy="26840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79E169-CC55-4266-BD61-BE75FF4F0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798" y="3950042"/>
              <a:ext cx="5592446" cy="235036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8885C2-B9C3-4D52-89A2-8956E6D71702}"/>
              </a:ext>
            </a:extLst>
          </p:cNvPr>
          <p:cNvGrpSpPr/>
          <p:nvPr/>
        </p:nvGrpSpPr>
        <p:grpSpPr>
          <a:xfrm>
            <a:off x="6289316" y="1199595"/>
            <a:ext cx="5592446" cy="4676099"/>
            <a:chOff x="6289318" y="1390821"/>
            <a:chExt cx="5592446" cy="4676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98BBAF-A3BE-4C99-B3F2-AD514E858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9318" y="3746806"/>
              <a:ext cx="5592446" cy="232011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4785ED-6CEB-415A-890C-4B8B0B2E3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59"/>
            <a:stretch/>
          </p:blipFill>
          <p:spPr>
            <a:xfrm>
              <a:off x="6289318" y="1390821"/>
              <a:ext cx="5592446" cy="2366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2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3CEC2A5-8326-4FB8-9588-A292AFD5E47F}"/>
              </a:ext>
            </a:extLst>
          </p:cNvPr>
          <p:cNvSpPr txBox="1"/>
          <p:nvPr/>
        </p:nvSpPr>
        <p:spPr>
          <a:xfrm>
            <a:off x="1080306" y="6257835"/>
            <a:ext cx="4811746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1: Top of the post’s detail page	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7BAAE-9556-4FD5-A315-E9868268F3C2}"/>
              </a:ext>
            </a:extLst>
          </p:cNvPr>
          <p:cNvSpPr txBox="1"/>
          <p:nvPr/>
        </p:nvSpPr>
        <p:spPr>
          <a:xfrm>
            <a:off x="7071400" y="6257835"/>
            <a:ext cx="4202854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2: Rest of the post’s detail page	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E42D48-788B-4949-96E3-169EFE7D16C2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718EC93-0412-4B80-994F-DE9A98BF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0766039A-53A6-43AF-ADD2-0BC0D8CF8454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CD18A-B24B-47C4-AEF6-C67D40DB01CD}"/>
              </a:ext>
            </a:extLst>
          </p:cNvPr>
          <p:cNvGrpSpPr/>
          <p:nvPr/>
        </p:nvGrpSpPr>
        <p:grpSpPr>
          <a:xfrm>
            <a:off x="462638" y="1227006"/>
            <a:ext cx="5519061" cy="4927525"/>
            <a:chOff x="310238" y="1157621"/>
            <a:chExt cx="5519061" cy="49275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1A6298-5690-4FE7-B575-390BED201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238" y="1157621"/>
              <a:ext cx="5519061" cy="26691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A4845E-8ADF-4E80-85B9-ADEFAD4D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238" y="3826818"/>
              <a:ext cx="5519061" cy="225832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9E28EB-DCD9-4524-A2C9-C5ADB2271438}"/>
              </a:ext>
            </a:extLst>
          </p:cNvPr>
          <p:cNvGrpSpPr/>
          <p:nvPr/>
        </p:nvGrpSpPr>
        <p:grpSpPr>
          <a:xfrm>
            <a:off x="6210303" y="1227764"/>
            <a:ext cx="5519061" cy="4639502"/>
            <a:chOff x="6362703" y="1227006"/>
            <a:chExt cx="5519061" cy="46395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A735A4-4DF5-493F-9EBD-DCBF4B0E8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2703" y="3549902"/>
              <a:ext cx="5519060" cy="23166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94BA26-1A4C-4284-BA60-2C2E339F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2703" y="1227006"/>
              <a:ext cx="5519061" cy="2322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52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5B4F1D-CC10-4874-98FE-525A943405EE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50ED4F-62A7-44C1-9144-DE7720112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23E45D7-A205-45F6-8960-8680A943814D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80BC5C6-AFF6-4EA5-AFD9-C29FB8AEEA96}"/>
              </a:ext>
            </a:extLst>
          </p:cNvPr>
          <p:cNvSpPr txBox="1"/>
          <p:nvPr/>
        </p:nvSpPr>
        <p:spPr>
          <a:xfrm>
            <a:off x="7412059" y="3845934"/>
            <a:ext cx="4202854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1: Search’s result page	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3F131-A405-4D76-97EF-F9E675E99C65}"/>
              </a:ext>
            </a:extLst>
          </p:cNvPr>
          <p:cNvGrpSpPr/>
          <p:nvPr/>
        </p:nvGrpSpPr>
        <p:grpSpPr>
          <a:xfrm>
            <a:off x="809626" y="1101742"/>
            <a:ext cx="6117456" cy="5369853"/>
            <a:chOff x="310238" y="1101742"/>
            <a:chExt cx="6117456" cy="53698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D4417F-C085-4CD7-81C4-7BD778B49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238" y="1101742"/>
              <a:ext cx="6117456" cy="294424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31938FF-6420-44F6-9274-C64639AD0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238" y="4038809"/>
              <a:ext cx="6117456" cy="2432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307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9D5D33D-A278-414A-B5B9-A67E5ED9EC12}"/>
              </a:ext>
            </a:extLst>
          </p:cNvPr>
          <p:cNvGrpSpPr/>
          <p:nvPr/>
        </p:nvGrpSpPr>
        <p:grpSpPr>
          <a:xfrm>
            <a:off x="310238" y="386405"/>
            <a:ext cx="11881762" cy="549403"/>
            <a:chOff x="310238" y="386405"/>
            <a:chExt cx="11881762" cy="5494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AA9CA0-FA2A-4561-895E-EA5BDFA81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238" y="386405"/>
              <a:ext cx="11571524" cy="549403"/>
            </a:xfrm>
            <a:prstGeom prst="rect">
              <a:avLst/>
            </a:prstGeom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E10EEEAB-7B56-45D9-A245-5375D06529EB}"/>
                </a:ext>
              </a:extLst>
            </p:cNvPr>
            <p:cNvSpPr txBox="1">
              <a:spLocks/>
            </p:cNvSpPr>
            <p:nvPr/>
          </p:nvSpPr>
          <p:spPr>
            <a:xfrm>
              <a:off x="809626" y="458965"/>
              <a:ext cx="11382374" cy="4042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RESULT</a:t>
              </a: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None/>
              </a:pPr>
              <a:endParaRPr 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buNone/>
              </a:pP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E72D451-F1D6-46DE-BDB6-BC9EAC2E5360}"/>
              </a:ext>
            </a:extLst>
          </p:cNvPr>
          <p:cNvSpPr txBox="1"/>
          <p:nvPr/>
        </p:nvSpPr>
        <p:spPr>
          <a:xfrm>
            <a:off x="4214406" y="6117652"/>
            <a:ext cx="3763185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Figure 1: Post’s management page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89113-3DCE-4835-8AB9-26DA983EF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62" y="1453029"/>
            <a:ext cx="9430871" cy="44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257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Hạnh Nhân</dc:creator>
  <cp:lastModifiedBy>quốc bảo</cp:lastModifiedBy>
  <cp:revision>266</cp:revision>
  <dcterms:created xsi:type="dcterms:W3CDTF">2020-11-24T14:00:58Z</dcterms:created>
  <dcterms:modified xsi:type="dcterms:W3CDTF">2021-11-27T08:46:21Z</dcterms:modified>
</cp:coreProperties>
</file>